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A765D-5583-4633-A4D4-4FF019814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506F1DA-37ED-D938-7E25-04EC093F3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115C95-7F91-70F0-68BB-DDF933299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B2427-3DBE-4C93-AF5D-FEE2FE909C46}" type="datetimeFigureOut">
              <a:rPr lang="nl-NL" smtClean="0"/>
              <a:t>30-3-2023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F88CD8-E00B-2FC7-E511-053418D72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F0148A-98EB-966F-DD9D-9254F85D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1CFF6-E2AB-44E6-BC80-6329A42077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3926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036E4-B346-C1BF-530D-41D3C5919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A5B1DF-2499-2386-5211-39535D02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606D2F-5A30-D2EB-2780-C5C20E398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B2427-3DBE-4C93-AF5D-FEE2FE909C46}" type="datetimeFigureOut">
              <a:rPr lang="nl-NL" smtClean="0"/>
              <a:t>30-3-2023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062121-6BBC-1026-7E1D-B64C327C9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E72D9D-2A39-A986-6577-BEE2CCE19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1CFF6-E2AB-44E6-BC80-6329A42077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4763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2574038-37E0-C60E-40EF-9E2A6A5CA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DE76B11-B201-BB07-71DE-C719B827A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759AA3-30C9-41FD-D75B-7776F5667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B2427-3DBE-4C93-AF5D-FEE2FE909C46}" type="datetimeFigureOut">
              <a:rPr lang="nl-NL" smtClean="0"/>
              <a:t>30-3-2023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5CB6AB-F993-A93E-3C55-CBD3C3B05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79472F-40C7-F16A-61D5-BCB77995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1CFF6-E2AB-44E6-BC80-6329A42077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3220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50C3FE-646B-5034-DE56-10BA38AFD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689EBC-B3E5-1CBC-378E-FC8138FC9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DC5596-B9EF-7DBF-9A72-6FD765E2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B2427-3DBE-4C93-AF5D-FEE2FE909C46}" type="datetimeFigureOut">
              <a:rPr lang="nl-NL" smtClean="0"/>
              <a:t>30-3-2023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DB703F-8F7C-5D49-1B9F-98D0B23F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6B2E8F-5C07-6486-83FA-3266C793B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1CFF6-E2AB-44E6-BC80-6329A42077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314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80580D-D5FD-FF1F-2C40-539C58FB6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4DE07DA-CB0C-B33A-830E-1733FFC0B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DA12FC-715E-AF72-DA4F-0535B1F48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B2427-3DBE-4C93-AF5D-FEE2FE909C46}" type="datetimeFigureOut">
              <a:rPr lang="nl-NL" smtClean="0"/>
              <a:t>30-3-2023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44E465-F0CF-6BD7-9E86-2F51ADED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E6157A-12FF-03F8-44A0-624FC9B2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1CFF6-E2AB-44E6-BC80-6329A42077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6337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47768F-95DA-BCF2-BB6C-75A93DEA3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423BE1-B2C5-770C-FF02-B8A6A850BB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E6385B3-1A62-A610-18E7-47FB3812F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BD19B56-DA84-8A1E-6609-8592FE9A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B2427-3DBE-4C93-AF5D-FEE2FE909C46}" type="datetimeFigureOut">
              <a:rPr lang="nl-NL" smtClean="0"/>
              <a:t>30-3-2023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ECDD2CA-22F5-7A53-8161-527124007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A2B16CC-575D-450C-F713-4C4068F90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1CFF6-E2AB-44E6-BC80-6329A42077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412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80AAD9-BE43-056D-B2D8-D13BBCD71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F259E8-2EAC-AF68-A946-0107685B5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87DCEED-6202-594C-CB70-113C42363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E05E33B-7DD8-0EC8-13C2-AACFF6815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2FBC350-A25F-B691-8572-89860175CF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C05BBF5-5AB0-C6FE-2BCB-F8C838A84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B2427-3DBE-4C93-AF5D-FEE2FE909C46}" type="datetimeFigureOut">
              <a:rPr lang="nl-NL" smtClean="0"/>
              <a:t>30-3-2023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C150949-5AD6-5D9C-027A-7658EF41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0CE40CF-C863-DE57-27BD-91D182D0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1CFF6-E2AB-44E6-BC80-6329A42077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283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620C8D-0FC0-97C4-DDE4-33DCDDCD2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2FCAA0D-CC28-6635-E29D-A65BF359C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B2427-3DBE-4C93-AF5D-FEE2FE909C46}" type="datetimeFigureOut">
              <a:rPr lang="nl-NL" smtClean="0"/>
              <a:t>30-3-2023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6C89188-97FD-0B83-B54E-F80476D7D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AB8C6E2-6200-A551-7C80-4218E9664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1CFF6-E2AB-44E6-BC80-6329A42077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984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A875ECE-C59C-7420-A80B-2B8C32280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B2427-3DBE-4C93-AF5D-FEE2FE909C46}" type="datetimeFigureOut">
              <a:rPr lang="nl-NL" smtClean="0"/>
              <a:t>30-3-2023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45FEF2B-E511-6000-E70C-60A4A45E0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ED6A506-53F8-CF80-D410-F735996A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1CFF6-E2AB-44E6-BC80-6329A42077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923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D81C65-CEED-B792-29EB-07F3525B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59EBF0-57A3-E399-C009-22A86446D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E177296-1631-D4CE-A12E-FE25BE4C5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DBB8722-B181-21FF-8754-90AA0F0A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B2427-3DBE-4C93-AF5D-FEE2FE909C46}" type="datetimeFigureOut">
              <a:rPr lang="nl-NL" smtClean="0"/>
              <a:t>30-3-2023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A8970C9-004E-E3FC-0411-7DB7046A8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A5CD119-9409-902E-B161-AA5B35357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1CFF6-E2AB-44E6-BC80-6329A42077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6156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BD5EC6-75A5-4671-01AB-671E5864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52BDEB0-3E03-96A1-531D-9DA7828E6F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AE2AC0D-5921-24C6-FB5F-0BE90273D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5FA81EB-0574-FCCA-E661-39FACF680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B2427-3DBE-4C93-AF5D-FEE2FE909C46}" type="datetimeFigureOut">
              <a:rPr lang="nl-NL" smtClean="0"/>
              <a:t>30-3-2023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A129F7-0ABE-5AA2-C095-688C3BD79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3A070E-5CC5-C288-0E94-3F836872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1CFF6-E2AB-44E6-BC80-6329A42077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884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50C80A4-65A4-EBCF-F2E3-6A96AFF88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9A9ECE-B10B-8F75-317F-F833E6CA9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9FA31-419F-DDC8-5032-D6A68AC37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B2427-3DBE-4C93-AF5D-FEE2FE909C46}" type="datetimeFigureOut">
              <a:rPr lang="nl-NL" smtClean="0"/>
              <a:t>30-3-2023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C66BDF-D0D8-FEE5-F58B-3F928229E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E64DF3-6125-FBAA-8067-352E9489B7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1CFF6-E2AB-44E6-BC80-6329A42077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27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921C93E-A4D7-A0CA-8162-EB0A697E3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19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9F3A389-E91B-ACD7-2D53-53F781B55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3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B587358-8184-6AAD-F0B2-809E75746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84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742BE92-7B91-B04F-D105-1C7EFC78C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92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C1893E6-5EC6-4EF7-2D5E-7FB93E00F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61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018CA-4A44-49DB-A3E8-20FDABD56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37" y="170635"/>
            <a:ext cx="10515600" cy="364181"/>
          </a:xfrm>
        </p:spPr>
        <p:txBody>
          <a:bodyPr>
            <a:normAutofit fontScale="90000"/>
          </a:bodyPr>
          <a:lstStyle/>
          <a:p>
            <a:r>
              <a:rPr lang="nl-NL" dirty="0"/>
              <a:t>Beweging middenrif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E3E33FF-2D02-4949-B241-A407D73BF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37" y="1825625"/>
            <a:ext cx="45719" cy="4351338"/>
          </a:xfrm>
        </p:spPr>
      </p:pic>
      <p:pic>
        <p:nvPicPr>
          <p:cNvPr id="6" name="D60CB5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1018" y="605740"/>
            <a:ext cx="3600450" cy="56959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6" y="6176963"/>
            <a:ext cx="416852" cy="418242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 flipH="1">
            <a:off x="864986" y="6225873"/>
            <a:ext cx="2809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www.ademtherapiedenhaag.nl</a:t>
            </a:r>
          </a:p>
        </p:txBody>
      </p:sp>
    </p:spTree>
    <p:extLst>
      <p:ext uri="{BB962C8B-B14F-4D97-AF65-F5344CB8AC3E}">
        <p14:creationId xmlns:p14="http://schemas.microsoft.com/office/powerpoint/2010/main" val="387250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936A2AE-ECA1-A7FC-0A06-9AC26274F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24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67C8AB9-275B-9238-935F-6BB762C33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79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24ECC85-55E0-F8ED-B373-FC7785308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05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DB8BBC0-3220-46C2-D216-8A77A1F0A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3510B31-6038-12E7-215E-360226505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32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539B6AD-21C1-B1A5-0E77-A4B83E12C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0337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7</Words>
  <Application>Microsoft Office PowerPoint</Application>
  <PresentationFormat>Breedbeeld</PresentationFormat>
  <Paragraphs>2</Paragraphs>
  <Slides>12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Beweging middenrif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Jacqueline de Klerk</dc:creator>
  <cp:lastModifiedBy>ahmed nazli</cp:lastModifiedBy>
  <cp:revision>1</cp:revision>
  <dcterms:created xsi:type="dcterms:W3CDTF">2022-09-11T18:30:23Z</dcterms:created>
  <dcterms:modified xsi:type="dcterms:W3CDTF">2023-03-30T13:07:57Z</dcterms:modified>
</cp:coreProperties>
</file>